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4" r:id="rId1"/>
  </p:sldMasterIdLst>
  <p:notesMasterIdLst>
    <p:notesMasterId r:id="rId3"/>
  </p:notesMasterIdLst>
  <p:handoutMasterIdLst>
    <p:handoutMasterId r:id="rId4"/>
  </p:handoutMasterIdLst>
  <p:sldIdLst>
    <p:sldId id="541" r:id="rId2"/>
  </p:sldIdLst>
  <p:sldSz cx="9144000" cy="6858000" type="screen4x3"/>
  <p:notesSz cx="6735763" cy="98663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6600"/>
    <a:srgbClr val="FF0000"/>
    <a:srgbClr val="3399FF"/>
    <a:srgbClr val="008080"/>
    <a:srgbClr val="3366FF"/>
    <a:srgbClr val="003399"/>
    <a:srgbClr val="006666"/>
    <a:srgbClr val="B88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76" autoAdjust="0"/>
  </p:normalViewPr>
  <p:slideViewPr>
    <p:cSldViewPr>
      <p:cViewPr varScale="1">
        <p:scale>
          <a:sx n="85" d="100"/>
          <a:sy n="85" d="100"/>
        </p:scale>
        <p:origin x="-17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936" y="1016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7B2AA5A-7634-264D-9B33-358FB3F2B730}" type="datetimeFigureOut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666CB5B-68E0-CA43-AA65-FBB15F8D40F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4662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8EE3027-608B-3042-964B-216F1F2B7514}" type="datetimeFigureOut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dirty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20477AC-75D0-6744-BDB0-6E324E4DB90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6313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3E0EF-F5A8-884D-B8E3-76DDC69C3FE3}" type="datetime1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74DE4-EAA6-F446-B967-6AAED8007A2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62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190D1-516A-4241-9FAB-C37A5A5C7C3F}" type="datetime1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40679-F5A0-E342-B55A-DAF42AEE05A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439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511D4-6EC4-7544-929E-D7E688D0DFC4}" type="datetime1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08F1A-4B02-E347-8D45-077816A3B1B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154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FE8D0-7139-414B-A5CC-6AB0816335C3}" type="datetime1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634D3-5797-0E41-8CB6-9CC231BC80E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2956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1D502-2B6E-E041-9AF6-A753CB2DBE43}" type="datetime1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E90EC-9CDB-FC4D-9832-882D2EF54BF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3726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91277-7124-0C4B-A1FE-58E78A919190}" type="datetime1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0C084-A243-344E-91ED-A55C11EA236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809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2092A-6D74-A24F-884F-6E5B954FA002}" type="datetime1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ACD1F-6197-A64E-AEA0-77D996C5C32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279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C873F-F8B9-B54B-B370-667889555105}" type="datetime1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06DBD-9222-4A41-AE28-2DA28B10128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9179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F529A-025A-D54D-88C8-08F4AA2C93F2}" type="datetime1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65C41-0F21-014C-8787-07B660175BD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1029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57232-B0AE-774D-B05F-A0DE0D23751B}" type="datetime1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4F7CF-B582-8046-94FD-52A80C7BFD9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799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+mn-cs"/>
              </a:defRPr>
            </a:lvl1pPr>
          </a:lstStyle>
          <a:p>
            <a:pPr>
              <a:defRPr/>
            </a:pPr>
            <a:fld id="{98325A04-4FB6-D24B-8B01-E27D8B92F1CF}" type="datetime1">
              <a:rPr lang="fr-FR"/>
              <a:pPr>
                <a:defRPr/>
              </a:pPr>
              <a:t>16/09/13</a:t>
            </a:fld>
            <a:endParaRPr lang="fr-FR" dirty="0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83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+mn-cs"/>
              </a:defRPr>
            </a:lvl1pPr>
          </a:lstStyle>
          <a:p>
            <a:pPr>
              <a:defRPr/>
            </a:pPr>
            <a:fld id="{02DF2630-80CA-4F4E-B0F2-AC7058F7354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447675" indent="-4476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0"/>
        <a:buChar char="n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89000" indent="-43973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¡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293813" indent="-4032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81163" indent="-385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charset="0"/>
        <a:buChar char="¡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701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8"/>
          <p:cNvSpPr txBox="1">
            <a:spLocks noGrp="1" noChangeArrowheads="1"/>
          </p:cNvSpPr>
          <p:nvPr/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5862848-6F4A-E940-B999-A8BB9C17EF45}" type="slidenum">
              <a:rPr lang="fr-FR" sz="1000"/>
              <a:pPr algn="r" eaLnBrk="1" hangingPunct="1"/>
              <a:t>1</a:t>
            </a:fld>
            <a:endParaRPr lang="fr-FR" sz="10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476672"/>
            <a:ext cx="7993063" cy="6047953"/>
          </a:xfrm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GB" sz="1800" dirty="0" smtClean="0">
                <a:latin typeface="Arial" charset="0"/>
              </a:rPr>
              <a:t>What expertise? 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smtClean="0">
                <a:latin typeface="Arial" charset="0"/>
              </a:rPr>
              <a:t>Public and non-institutional contribution: framing of issues, topical and local knowledge</a:t>
            </a:r>
          </a:p>
          <a:p>
            <a:pPr marL="342900" indent="-342900">
              <a:lnSpc>
                <a:spcPct val="90000"/>
              </a:lnSpc>
            </a:pPr>
            <a:r>
              <a:rPr lang="en-GB" sz="1800" dirty="0" smtClean="0">
                <a:latin typeface="Arial" charset="0"/>
              </a:rPr>
              <a:t>What is the public ?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smtClean="0">
                <a:latin typeface="Arial" charset="0"/>
              </a:rPr>
              <a:t>General public? Knowledgeable people?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err="1" smtClean="0">
                <a:latin typeface="Arial" charset="0"/>
              </a:rPr>
              <a:t>Representativity</a:t>
            </a:r>
            <a:r>
              <a:rPr lang="en-GB" sz="1400" dirty="0" smtClean="0">
                <a:latin typeface="Arial" charset="0"/>
              </a:rPr>
              <a:t>? No – but a bridge with concerns of the public</a:t>
            </a:r>
          </a:p>
          <a:p>
            <a:pPr marL="342900" indent="-342900">
              <a:lnSpc>
                <a:spcPct val="90000"/>
              </a:lnSpc>
            </a:pPr>
            <a:r>
              <a:rPr lang="en-GB" sz="1800" dirty="0" smtClean="0">
                <a:latin typeface="Arial" charset="0"/>
              </a:rPr>
              <a:t>How to connect expertise processes to values and expectations of the public?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smtClean="0">
                <a:latin typeface="Arial" charset="0"/>
              </a:rPr>
              <a:t>Processes to define common questions?  (may take time)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smtClean="0">
                <a:latin typeface="Arial" charset="0"/>
              </a:rPr>
              <a:t>Reflexivity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smtClean="0">
                <a:latin typeface="Arial" charset="0"/>
              </a:rPr>
              <a:t>How to feed back meaningful results to the public?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smtClean="0">
                <a:latin typeface="Arial" charset="0"/>
              </a:rPr>
              <a:t>Feeding back knowledge but also the perimeter of uncertainty</a:t>
            </a:r>
          </a:p>
          <a:p>
            <a:pPr marL="342900" indent="-342900">
              <a:lnSpc>
                <a:spcPct val="90000"/>
              </a:lnSpc>
            </a:pPr>
            <a:r>
              <a:rPr lang="en-GB" sz="1800" dirty="0" smtClean="0">
                <a:latin typeface="Arial" charset="0"/>
              </a:rPr>
              <a:t>Wh</a:t>
            </a:r>
            <a:r>
              <a:rPr lang="en-GB" sz="1800" dirty="0">
                <a:latin typeface="Arial" charset="0"/>
              </a:rPr>
              <a:t>a</a:t>
            </a:r>
            <a:r>
              <a:rPr lang="en-GB" sz="1800" dirty="0" smtClean="0">
                <a:latin typeface="Arial" charset="0"/>
              </a:rPr>
              <a:t>t level of implication with the public?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smtClean="0">
                <a:latin typeface="Arial" charset="0"/>
              </a:rPr>
              <a:t>From information  to joint decision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smtClean="0">
                <a:latin typeface="Arial" charset="0"/>
              </a:rPr>
              <a:t>Only possible to create opportunities to engage, not to decree the engagement</a:t>
            </a:r>
          </a:p>
          <a:p>
            <a:pPr marL="342900" indent="-342900">
              <a:lnSpc>
                <a:spcPct val="90000"/>
              </a:lnSpc>
            </a:pPr>
            <a:r>
              <a:rPr lang="en-GB" sz="1800" dirty="0" smtClean="0">
                <a:latin typeface="Arial" charset="0"/>
              </a:rPr>
              <a:t>Influence on decisions?</a:t>
            </a:r>
            <a:endParaRPr lang="en-GB" sz="14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</a:pPr>
            <a:r>
              <a:rPr lang="en-GB" sz="1800" dirty="0">
                <a:latin typeface="Arial" charset="0"/>
              </a:rPr>
              <a:t>Resources? David vs. Goliath?</a:t>
            </a:r>
          </a:p>
          <a:p>
            <a:pPr marL="342900" indent="-342900">
              <a:lnSpc>
                <a:spcPct val="90000"/>
              </a:lnSpc>
            </a:pPr>
            <a:r>
              <a:rPr lang="en-GB" sz="1800" dirty="0" smtClean="0">
                <a:latin typeface="Arial" charset="0"/>
              </a:rPr>
              <a:t>Contribution of the public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smtClean="0">
                <a:latin typeface="Arial" charset="0"/>
              </a:rPr>
              <a:t>to safety and/or </a:t>
            </a:r>
            <a:r>
              <a:rPr lang="en-GB" sz="1400" dirty="0">
                <a:latin typeface="Arial" charset="0"/>
              </a:rPr>
              <a:t>s</a:t>
            </a:r>
            <a:r>
              <a:rPr lang="en-GB" sz="1400" dirty="0" smtClean="0">
                <a:latin typeface="Arial" charset="0"/>
              </a:rPr>
              <a:t>ecurity? 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smtClean="0">
                <a:latin typeface="Arial" charset="0"/>
              </a:rPr>
              <a:t>To long term vigilance?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smtClean="0">
                <a:latin typeface="Arial" charset="0"/>
              </a:rPr>
              <a:t>To take the experts out of self</a:t>
            </a:r>
            <a:r>
              <a:rPr lang="en-GB" sz="1400" smtClean="0">
                <a:latin typeface="Arial" charset="0"/>
              </a:rPr>
              <a:t>-comfort</a:t>
            </a:r>
            <a:endParaRPr lang="en-GB" sz="14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</a:pPr>
            <a:r>
              <a:rPr lang="en-GB" sz="1800" dirty="0" smtClean="0">
                <a:latin typeface="Arial" charset="0"/>
              </a:rPr>
              <a:t>Equal access to data?</a:t>
            </a:r>
          </a:p>
          <a:p>
            <a:pPr marL="784225" lvl="1" indent="-342900">
              <a:lnSpc>
                <a:spcPct val="90000"/>
              </a:lnSpc>
            </a:pPr>
            <a:r>
              <a:rPr lang="en-GB" sz="1400" dirty="0" smtClean="0">
                <a:latin typeface="Arial" charset="0"/>
              </a:rPr>
              <a:t>Case of secret</a:t>
            </a:r>
          </a:p>
          <a:p>
            <a:pPr marL="0" indent="0">
              <a:lnSpc>
                <a:spcPct val="90000"/>
              </a:lnSpc>
              <a:buNone/>
            </a:pPr>
            <a:endParaRPr lang="en-GB" sz="1800" dirty="0" smtClean="0">
              <a:latin typeface="Arial" charset="0"/>
            </a:endParaRPr>
          </a:p>
          <a:p>
            <a:pPr marL="342900" indent="-342900">
              <a:lnSpc>
                <a:spcPct val="90000"/>
              </a:lnSpc>
            </a:pPr>
            <a:endParaRPr lang="en-GB" sz="1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195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xe">
  <a:themeElements>
    <a:clrScheme name="Ax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14274</TotalTime>
  <Words>156</Words>
  <Application>Microsoft Macintosh PowerPoint</Application>
  <PresentationFormat>Présentation à l'écran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Axe</vt:lpstr>
      <vt:lpstr>Présentation PowerPoint</vt:lpstr>
    </vt:vector>
  </TitlesOfParts>
  <Company>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contexte historique du programme CORE</dc:title>
  <dc:creator>Stéphane Baudé</dc:creator>
  <cp:lastModifiedBy>Stéphane Baudé</cp:lastModifiedBy>
  <cp:revision>720</cp:revision>
  <cp:lastPrinted>2012-09-07T09:26:28Z</cp:lastPrinted>
  <dcterms:created xsi:type="dcterms:W3CDTF">2009-06-05T14:07:33Z</dcterms:created>
  <dcterms:modified xsi:type="dcterms:W3CDTF">2013-09-16T15:20:30Z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000800b003000000000001024120</vt:lpwstr>
  </property>
</Properties>
</file>