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321" r:id="rId3"/>
    <p:sldId id="322" r:id="rId4"/>
    <p:sldId id="310" r:id="rId5"/>
    <p:sldId id="316" r:id="rId6"/>
    <p:sldId id="320" r:id="rId7"/>
    <p:sldId id="319" r:id="rId8"/>
    <p:sldId id="325" r:id="rId9"/>
    <p:sldId id="318" r:id="rId10"/>
    <p:sldId id="323" r:id="rId11"/>
    <p:sldId id="324" r:id="rId12"/>
    <p:sldId id="313" r:id="rId13"/>
    <p:sldId id="301" r:id="rId14"/>
    <p:sldId id="312" r:id="rId15"/>
    <p:sldId id="314" r:id="rId16"/>
    <p:sldId id="305" r:id="rId17"/>
  </p:sldIdLst>
  <p:sldSz cx="9144000" cy="6858000" type="screen4x3"/>
  <p:notesSz cx="6735763" cy="98663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12" autoAdjust="0"/>
  </p:normalViewPr>
  <p:slideViewPr>
    <p:cSldViewPr>
      <p:cViewPr varScale="1">
        <p:scale>
          <a:sx n="49" d="100"/>
          <a:sy n="49" d="100"/>
        </p:scale>
        <p:origin x="-94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09786D-4AAC-48AF-A1A9-5A937504AF20}" type="datetimeFigureOut">
              <a:rPr lang="sk-SK" smtClean="0"/>
              <a:pPr/>
              <a:t>16. 9. 2013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7C276-FB08-4AF6-A2C0-297801B72E2F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168377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EA6D7F-17A5-42F1-8105-3E9D7927E9A2}" type="datetimeFigureOut">
              <a:rPr lang="fr-FR" smtClean="0"/>
              <a:pPr/>
              <a:t>16/09/2013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5C011C-93DC-4B4E-93E6-C505A8425D7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377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pPr/>
              <a:t>16/09/2013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0638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pPr/>
              <a:t>16/09/2013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93029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pPr/>
              <a:t>16/09/2013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2948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pPr/>
              <a:t>16/09/2013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1779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pPr/>
              <a:t>16/09/2013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8029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pPr/>
              <a:t>16/09/2013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7143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pPr/>
              <a:t>16/09/2013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771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pPr/>
              <a:t>16/09/2013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701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pPr/>
              <a:t>16/09/2013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701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pPr/>
              <a:t>16/09/2013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804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49C1C0-45D4-490D-BD03-5CFE78DAE55A}" type="datetimeFigureOut">
              <a:rPr lang="fr-FR" smtClean="0"/>
              <a:pPr/>
              <a:t>16/09/2013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6D67D-5DED-49AB-9D82-51AAE204037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171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9C1C0-45D4-490D-BD03-5CFE78DAE55A}" type="datetimeFigureOut">
              <a:rPr lang="fr-FR" smtClean="0"/>
              <a:pPr/>
              <a:t>16/09/2013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16D67D-5DED-49AB-9D82-51AAE204037C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10" descr="fp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260350"/>
            <a:ext cx="10080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1" r="13680" b="11816"/>
          <a:stretch>
            <a:fillRect/>
          </a:stretch>
        </p:blipFill>
        <p:spPr bwMode="auto">
          <a:xfrm>
            <a:off x="6443663" y="188913"/>
            <a:ext cx="2514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5546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3240359"/>
          </a:xfrm>
        </p:spPr>
        <p:txBody>
          <a:bodyPr>
            <a:normAutofit/>
          </a:bodyPr>
          <a:lstStyle/>
          <a:p>
            <a:r>
              <a:rPr lang="en-GB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Independent Technical Expertise Interacting with Civil society on Radioactive Waste Management in Europe</a:t>
            </a:r>
            <a:r>
              <a:rPr lang="sk-SK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sk-SK" sz="20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GB" sz="2000" i="1" dirty="0"/>
              <a:t>A SITEX EUROPEAN </a:t>
            </a:r>
            <a:r>
              <a:rPr lang="en-GB" sz="2000" i="1" dirty="0" smtClean="0"/>
              <a:t>WORKSHOP</a:t>
            </a:r>
            <a:r>
              <a:rPr lang="sk-SK" sz="2000" i="1" dirty="0" smtClean="0"/>
              <a:t/>
            </a:r>
            <a:br>
              <a:rPr lang="sk-SK" sz="2000" i="1" dirty="0" smtClean="0"/>
            </a:br>
            <a:r>
              <a:rPr lang="sk-SK" sz="2000" i="1" dirty="0" smtClean="0"/>
              <a:t/>
            </a:r>
            <a:br>
              <a:rPr lang="sk-SK" sz="2000" i="1" dirty="0" smtClean="0"/>
            </a:br>
            <a:r>
              <a:rPr lang="sk-SK" sz="2000" i="1" dirty="0"/>
              <a:t/>
            </a:r>
            <a:br>
              <a:rPr lang="sk-SK" sz="2000" i="1" dirty="0"/>
            </a:br>
            <a:r>
              <a:rPr lang="sk-SK" sz="6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„MAPPING“ CAFE</a:t>
            </a:r>
            <a:endParaRPr lang="sk-SK" sz="2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75656" y="5229200"/>
            <a:ext cx="6400800" cy="1008112"/>
          </a:xfrm>
        </p:spPr>
        <p:txBody>
          <a:bodyPr>
            <a:normAutofit/>
          </a:bodyPr>
          <a:lstStyle/>
          <a:p>
            <a:r>
              <a:rPr lang="sk-SK" sz="2200" dirty="0" smtClean="0">
                <a:solidFill>
                  <a:srgbClr val="002060"/>
                </a:solidFill>
              </a:rPr>
              <a:t>Adela </a:t>
            </a:r>
            <a:r>
              <a:rPr lang="sk-SK" sz="2200" dirty="0" err="1" smtClean="0">
                <a:solidFill>
                  <a:srgbClr val="002060"/>
                </a:solidFill>
              </a:rPr>
              <a:t>Mrskova</a:t>
            </a:r>
            <a:r>
              <a:rPr lang="sk-SK" sz="2200" dirty="0" smtClean="0">
                <a:solidFill>
                  <a:srgbClr val="002060"/>
                </a:solidFill>
              </a:rPr>
              <a:t> </a:t>
            </a:r>
            <a:endParaRPr lang="sk-SK" sz="2200" dirty="0">
              <a:solidFill>
                <a:srgbClr val="002060"/>
              </a:solidFill>
            </a:endParaRPr>
          </a:p>
          <a:p>
            <a:r>
              <a:rPr lang="en-GB" sz="1600" b="1" dirty="0"/>
              <a:t>16 - 17 September 2013, </a:t>
            </a:r>
            <a:r>
              <a:rPr lang="sk-SK" sz="1600" b="1" dirty="0"/>
              <a:t/>
            </a:r>
            <a:br>
              <a:rPr lang="sk-SK" sz="1600" b="1" dirty="0"/>
            </a:br>
            <a:r>
              <a:rPr lang="en-GB" sz="1600" dirty="0"/>
              <a:t>Hotel Dolphin, </a:t>
            </a:r>
            <a:r>
              <a:rPr lang="en-GB" sz="1600" dirty="0" err="1"/>
              <a:t>Senec</a:t>
            </a:r>
            <a:r>
              <a:rPr lang="en-GB" sz="1600" dirty="0"/>
              <a:t>, Slovakia</a:t>
            </a:r>
            <a:endParaRPr lang="sk-SK" sz="16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3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„MAPPING“ CAFE</a:t>
            </a:r>
          </a:p>
        </p:txBody>
      </p:sp>
      <p:sp>
        <p:nvSpPr>
          <p:cNvPr id="4" name="Obdĺžnik 3"/>
          <p:cNvSpPr/>
          <p:nvPr/>
        </p:nvSpPr>
        <p:spPr>
          <a:xfrm>
            <a:off x="755576" y="6108739"/>
            <a:ext cx="4144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http://www.theworldcafe.com/ibank.html</a:t>
            </a:r>
          </a:p>
        </p:txBody>
      </p:sp>
      <p:pic>
        <p:nvPicPr>
          <p:cNvPr id="9218" name="Picture 2" descr="D:\Users\dec058\Documents\DECOM\08 SITEX\WP5 Workshop\World cafe\emerging_n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556792"/>
            <a:ext cx="3200400" cy="3986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3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„MAPPING“ CAFE</a:t>
            </a:r>
          </a:p>
        </p:txBody>
      </p:sp>
      <p:sp>
        <p:nvSpPr>
          <p:cNvPr id="4" name="Obdĺžnik 3"/>
          <p:cNvSpPr/>
          <p:nvPr/>
        </p:nvSpPr>
        <p:spPr>
          <a:xfrm>
            <a:off x="755576" y="6108739"/>
            <a:ext cx="4144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http://www.theworldcafe.com/ibank.html</a:t>
            </a:r>
          </a:p>
        </p:txBody>
      </p:sp>
      <p:pic>
        <p:nvPicPr>
          <p:cNvPr id="10242" name="Picture 2" descr="D:\Users\dec058\Documents\DECOM\08 SITEX\WP5 Workshop\World cafe\worldascaf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114425"/>
            <a:ext cx="3200400" cy="4627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0217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endParaRPr lang="sk-SK" sz="2400" dirty="0" smtClean="0"/>
          </a:p>
        </p:txBody>
      </p:sp>
      <p:pic>
        <p:nvPicPr>
          <p:cNvPr id="3074" name="Picture 2" descr="D:\Users\dec058\Documents\DECOM\08 SITEX\WP5 Workshop\World cafe\How-to-MindMap-imind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9496"/>
            <a:ext cx="9144000" cy="5779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14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endParaRPr lang="sk-SK" sz="2400" dirty="0" smtClean="0"/>
          </a:p>
        </p:txBody>
      </p:sp>
      <p:pic>
        <p:nvPicPr>
          <p:cNvPr id="1026" name="Picture 2" descr="D:\Users\dec058\Documents\DECOM\08 SITEX\WP5 Workshop\World cafe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76102"/>
            <a:ext cx="7128792" cy="4848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48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endParaRPr lang="sk-SK" sz="2400" dirty="0" smtClean="0"/>
          </a:p>
        </p:txBody>
      </p:sp>
      <p:pic>
        <p:nvPicPr>
          <p:cNvPr id="2050" name="Picture 2" descr="D:\Users\dec058\Documents\DECOM\08 SITEX\WP5 Workshop\World cafe\MindMapGuidlines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14412"/>
            <a:ext cx="6096000" cy="482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50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/>
            <a:endParaRPr lang="sk-SK" sz="2400" dirty="0" smtClean="0"/>
          </a:p>
        </p:txBody>
      </p:sp>
      <p:pic>
        <p:nvPicPr>
          <p:cNvPr id="4098" name="Picture 2" descr="D:\Users\dec058\Documents\DECOM\08 SITEX\WP5 Workshop\World cafe\MattsMindMa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299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FINAL GALERY</a:t>
            </a:r>
            <a:endParaRPr lang="sk-SK" b="1" dirty="0"/>
          </a:p>
        </p:txBody>
      </p:sp>
      <p:pic>
        <p:nvPicPr>
          <p:cNvPr id="4" name="Picture 2" descr="D:\Users\dec058\Documents\DECOM\08 SITEX\WP5 Workshop\World cafe\MattsMindMap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00808"/>
            <a:ext cx="2369237" cy="1776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D:\Users\dec058\Documents\DECOM\08 SITEX\WP5 Workshop\World cafe\How-to-MindMap-imindmap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02490"/>
            <a:ext cx="3167336" cy="2001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Users\dec058\Documents\DECOM\08 SITEX\WP5 Workshop\World cafe\MindMapGuidlines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96" y="3636186"/>
            <a:ext cx="3622239" cy="2869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Users\dec058\Documents\DECOM\08 SITEX\WP5 Workshop\World cafe\imag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984" y="3933056"/>
            <a:ext cx="2677142" cy="182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„MAPPING“ CAFE</a:t>
            </a:r>
          </a:p>
        </p:txBody>
      </p:sp>
      <p:sp>
        <p:nvSpPr>
          <p:cNvPr id="4" name="Obdĺžnik 3"/>
          <p:cNvSpPr/>
          <p:nvPr/>
        </p:nvSpPr>
        <p:spPr>
          <a:xfrm>
            <a:off x="755576" y="6108739"/>
            <a:ext cx="4144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http://www.theworldcafe.com/ibank.html</a:t>
            </a:r>
          </a:p>
        </p:txBody>
      </p:sp>
      <p:pic>
        <p:nvPicPr>
          <p:cNvPr id="6146" name="Picture 2" descr="D:\Users\dec058\Documents\DECOM\08 SITEX\WP5 Workshop\World cafe\etiquett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276697"/>
            <a:ext cx="3200400" cy="3172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46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„MAPPING“ CAFE</a:t>
            </a:r>
          </a:p>
        </p:txBody>
      </p:sp>
      <p:sp>
        <p:nvSpPr>
          <p:cNvPr id="4" name="Obdĺžnik 3"/>
          <p:cNvSpPr/>
          <p:nvPr/>
        </p:nvSpPr>
        <p:spPr>
          <a:xfrm>
            <a:off x="755576" y="6108739"/>
            <a:ext cx="4144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http://www.theworldcafe.com/ibank.html</a:t>
            </a:r>
          </a:p>
        </p:txBody>
      </p:sp>
      <p:pic>
        <p:nvPicPr>
          <p:cNvPr id="8194" name="Picture 2" descr="D:\Users\dec058\Documents\DECOM\08 SITEX\WP5 Workshop\World cafe\magi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57080"/>
            <a:ext cx="7488832" cy="502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883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„MAPPING“ CAFE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“ Instead of pouring knowledge into people's heads, we need to help them grind a new set of glasses, so they can see the world in a new way. That involves </a:t>
            </a:r>
            <a:r>
              <a:rPr lang="en-US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chall</a:t>
            </a:r>
            <a:r>
              <a:rPr lang="sk-SK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</a:t>
            </a:r>
            <a:r>
              <a:rPr lang="en-US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nging</a:t>
            </a:r>
            <a:r>
              <a:rPr lang="sk-SK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the </a:t>
            </a: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implicit assumptions that have shaped the way </a:t>
            </a: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people </a:t>
            </a: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have historically looked at things..”</a:t>
            </a:r>
            <a:b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˜ John Seeley </a:t>
            </a:r>
            <a:r>
              <a:rPr lang="en-US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Brown</a:t>
            </a:r>
            <a:endParaRPr lang="sk-SK" i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sk-SK" dirty="0" smtClean="0"/>
          </a:p>
          <a:p>
            <a:r>
              <a:rPr lang="sk-SK" dirty="0" err="1" smtClean="0"/>
              <a:t>Methodology</a:t>
            </a:r>
            <a:r>
              <a:rPr lang="sk-SK" dirty="0" smtClean="0"/>
              <a:t> </a:t>
            </a:r>
            <a:r>
              <a:rPr lang="sk-SK" dirty="0" err="1" smtClean="0"/>
              <a:t>for</a:t>
            </a:r>
            <a:r>
              <a:rPr lang="sk-SK" dirty="0" smtClean="0"/>
              <a:t> </a:t>
            </a:r>
            <a:r>
              <a:rPr lang="sk-SK" dirty="0" err="1" smtClean="0"/>
              <a:t>small</a:t>
            </a:r>
            <a:r>
              <a:rPr lang="sk-SK" dirty="0" smtClean="0"/>
              <a:t> </a:t>
            </a:r>
            <a:r>
              <a:rPr lang="sk-SK" dirty="0" err="1" smtClean="0"/>
              <a:t>roundtable</a:t>
            </a:r>
            <a:r>
              <a:rPr lang="sk-SK" dirty="0" smtClean="0"/>
              <a:t> </a:t>
            </a:r>
            <a:r>
              <a:rPr lang="sk-SK" dirty="0" err="1" smtClean="0"/>
              <a:t>discussions</a:t>
            </a:r>
            <a:endParaRPr lang="sk-SK" dirty="0" smtClean="0"/>
          </a:p>
          <a:p>
            <a:endParaRPr lang="sk-SK" dirty="0" smtClean="0"/>
          </a:p>
          <a:p>
            <a:r>
              <a:rPr lang="sk-SK" dirty="0" err="1" smtClean="0"/>
              <a:t>Interactive</a:t>
            </a:r>
            <a:r>
              <a:rPr lang="sk-SK" dirty="0" smtClean="0"/>
              <a:t> </a:t>
            </a:r>
            <a:r>
              <a:rPr lang="sk-SK" dirty="0" err="1" smtClean="0"/>
              <a:t>workshop</a:t>
            </a:r>
            <a:r>
              <a:rPr lang="sk-SK" dirty="0" smtClean="0"/>
              <a:t> on:</a:t>
            </a:r>
          </a:p>
          <a:p>
            <a:pPr lvl="1"/>
            <a:r>
              <a:rPr lang="sk-SK" dirty="0" err="1" smtClean="0"/>
              <a:t>Development</a:t>
            </a:r>
            <a:r>
              <a:rPr lang="sk-SK" dirty="0" smtClean="0"/>
              <a:t> </a:t>
            </a:r>
            <a:r>
              <a:rPr lang="sk-SK" dirty="0" err="1" smtClean="0"/>
              <a:t>of</a:t>
            </a:r>
            <a:r>
              <a:rPr lang="sk-SK" dirty="0" smtClean="0"/>
              <a:t> </a:t>
            </a:r>
            <a:r>
              <a:rPr lang="sk-SK" dirty="0" err="1" smtClean="0"/>
              <a:t>stakeholders</a:t>
            </a:r>
            <a:r>
              <a:rPr lang="sk-SK" dirty="0" smtClean="0"/>
              <a:t>/civil society </a:t>
            </a:r>
            <a:r>
              <a:rPr lang="sk-SK" dirty="0" err="1" smtClean="0"/>
              <a:t>expertise</a:t>
            </a:r>
            <a:r>
              <a:rPr lang="sk-SK" dirty="0" smtClean="0"/>
              <a:t>/</a:t>
            </a:r>
            <a:r>
              <a:rPr lang="sk-SK" dirty="0" err="1" smtClean="0"/>
              <a:t>skills</a:t>
            </a:r>
            <a:endParaRPr lang="sk-SK" dirty="0" smtClean="0"/>
          </a:p>
          <a:p>
            <a:pPr lvl="1"/>
            <a:r>
              <a:rPr lang="sk-SK" dirty="0" err="1" smtClean="0"/>
              <a:t>Stakeholders</a:t>
            </a:r>
            <a:r>
              <a:rPr lang="sk-SK" dirty="0" smtClean="0"/>
              <a:t> </a:t>
            </a:r>
            <a:r>
              <a:rPr lang="sk-SK" dirty="0" err="1" smtClean="0"/>
              <a:t>interaction</a:t>
            </a:r>
            <a:r>
              <a:rPr lang="sk-SK" dirty="0" smtClean="0"/>
              <a:t> </a:t>
            </a:r>
            <a:r>
              <a:rPr lang="sk-SK" dirty="0" err="1" smtClean="0"/>
              <a:t>with</a:t>
            </a:r>
            <a:r>
              <a:rPr lang="sk-SK" dirty="0" smtClean="0"/>
              <a:t> </a:t>
            </a:r>
            <a:r>
              <a:rPr lang="sk-SK" dirty="0" err="1" smtClean="0"/>
              <a:t>experts</a:t>
            </a:r>
            <a:r>
              <a:rPr lang="sk-SK" dirty="0" smtClean="0"/>
              <a:t> in </a:t>
            </a:r>
            <a:r>
              <a:rPr lang="sk-SK" dirty="0" err="1" smtClean="0"/>
              <a:t>safety</a:t>
            </a:r>
            <a:r>
              <a:rPr lang="sk-SK" dirty="0" smtClean="0"/>
              <a:t> </a:t>
            </a:r>
            <a:r>
              <a:rPr lang="sk-SK" dirty="0" err="1" smtClean="0"/>
              <a:t>case</a:t>
            </a:r>
            <a:r>
              <a:rPr lang="sk-SK" dirty="0" smtClean="0"/>
              <a:t> </a:t>
            </a:r>
            <a:r>
              <a:rPr lang="sk-SK" dirty="0" err="1" smtClean="0"/>
              <a:t>review</a:t>
            </a:r>
            <a:r>
              <a:rPr lang="sk-SK" dirty="0" smtClean="0"/>
              <a:t> proces </a:t>
            </a:r>
          </a:p>
          <a:p>
            <a:pPr lvl="1"/>
            <a:endParaRPr lang="sk-SK" dirty="0" smtClean="0"/>
          </a:p>
          <a:p>
            <a:pPr lvl="1"/>
            <a:endParaRPr lang="sk-SK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„MAPPING“ CAFE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dirty="0"/>
              <a:t>Café is built on </a:t>
            </a:r>
            <a:r>
              <a:rPr lang="en-US" dirty="0" smtClean="0"/>
              <a:t>the</a:t>
            </a:r>
            <a:r>
              <a:rPr lang="sk-SK" dirty="0" smtClean="0"/>
              <a:t> </a:t>
            </a:r>
            <a:r>
              <a:rPr lang="en-US" dirty="0" smtClean="0"/>
              <a:t>assumption </a:t>
            </a:r>
            <a:r>
              <a:rPr lang="en-US" dirty="0"/>
              <a:t>that </a:t>
            </a:r>
            <a:r>
              <a:rPr lang="en-US" b="1" dirty="0" smtClean="0"/>
              <a:t>people</a:t>
            </a:r>
            <a:r>
              <a:rPr lang="sk-SK" b="1" dirty="0" smtClean="0"/>
              <a:t> </a:t>
            </a:r>
            <a:r>
              <a:rPr lang="en-US" dirty="0" smtClean="0"/>
              <a:t>already </a:t>
            </a:r>
            <a:r>
              <a:rPr lang="en-US" b="1" dirty="0"/>
              <a:t>have </a:t>
            </a:r>
            <a:r>
              <a:rPr lang="en-US" dirty="0" smtClean="0"/>
              <a:t>within</a:t>
            </a:r>
            <a:r>
              <a:rPr lang="sk-SK" dirty="0" smtClean="0"/>
              <a:t> </a:t>
            </a:r>
            <a:r>
              <a:rPr lang="en-US" dirty="0" smtClean="0"/>
              <a:t>them </a:t>
            </a:r>
            <a:r>
              <a:rPr lang="en-US" b="1" dirty="0"/>
              <a:t>the wisdom</a:t>
            </a:r>
            <a:r>
              <a:rPr lang="en-US" dirty="0"/>
              <a:t> </a:t>
            </a:r>
            <a:r>
              <a:rPr lang="en-US" dirty="0" smtClean="0"/>
              <a:t>and</a:t>
            </a:r>
            <a:r>
              <a:rPr lang="sk-SK" dirty="0" smtClean="0"/>
              <a:t> </a:t>
            </a:r>
            <a:r>
              <a:rPr lang="en-US" b="1" dirty="0" smtClean="0"/>
              <a:t>creativity </a:t>
            </a:r>
            <a:r>
              <a:rPr lang="en-US" dirty="0"/>
              <a:t>to </a:t>
            </a:r>
            <a:r>
              <a:rPr lang="en-US" dirty="0" smtClean="0"/>
              <a:t>confront</a:t>
            </a:r>
            <a:r>
              <a:rPr lang="sk-SK" dirty="0" smtClean="0"/>
              <a:t> </a:t>
            </a:r>
            <a:r>
              <a:rPr lang="en-US" dirty="0" smtClean="0"/>
              <a:t>even </a:t>
            </a:r>
            <a:r>
              <a:rPr lang="en-US" dirty="0"/>
              <a:t>the most </a:t>
            </a:r>
            <a:r>
              <a:rPr lang="en-US" dirty="0" smtClean="0"/>
              <a:t>difficult</a:t>
            </a:r>
            <a:r>
              <a:rPr lang="sk-SK" dirty="0" smtClean="0"/>
              <a:t> </a:t>
            </a:r>
            <a:r>
              <a:rPr lang="en-US" b="1" dirty="0" smtClean="0"/>
              <a:t>challenges</a:t>
            </a:r>
            <a:r>
              <a:rPr lang="en-US" dirty="0"/>
              <a:t>. Given </a:t>
            </a:r>
            <a:r>
              <a:rPr lang="en-US" dirty="0" smtClean="0"/>
              <a:t>the</a:t>
            </a:r>
            <a:r>
              <a:rPr lang="sk-SK" dirty="0" smtClean="0"/>
              <a:t> </a:t>
            </a:r>
            <a:r>
              <a:rPr lang="en-US" dirty="0" smtClean="0"/>
              <a:t>appropriate context</a:t>
            </a:r>
            <a:r>
              <a:rPr lang="sk-SK" dirty="0" smtClean="0"/>
              <a:t> </a:t>
            </a:r>
            <a:r>
              <a:rPr lang="en-US" dirty="0" smtClean="0"/>
              <a:t>and </a:t>
            </a:r>
            <a:r>
              <a:rPr lang="en-US" dirty="0"/>
              <a:t>focus, it is </a:t>
            </a:r>
            <a:r>
              <a:rPr lang="en-US" dirty="0" smtClean="0"/>
              <a:t>possible</a:t>
            </a:r>
            <a:r>
              <a:rPr lang="sk-SK" dirty="0" smtClean="0"/>
              <a:t> </a:t>
            </a:r>
            <a:r>
              <a:rPr lang="en-US" dirty="0" smtClean="0"/>
              <a:t>to </a:t>
            </a:r>
            <a:r>
              <a:rPr lang="en-US" dirty="0"/>
              <a:t>access and use </a:t>
            </a:r>
            <a:r>
              <a:rPr lang="en-US" dirty="0" smtClean="0"/>
              <a:t>this</a:t>
            </a:r>
            <a:r>
              <a:rPr lang="sk-SK" dirty="0" smtClean="0"/>
              <a:t> </a:t>
            </a:r>
            <a:r>
              <a:rPr lang="en-US" dirty="0" smtClean="0"/>
              <a:t>deeper knowledge</a:t>
            </a:r>
            <a:r>
              <a:rPr lang="sk-SK" dirty="0" smtClean="0"/>
              <a:t> </a:t>
            </a:r>
            <a:r>
              <a:rPr lang="en-US" dirty="0" smtClean="0"/>
              <a:t>about </a:t>
            </a:r>
            <a:r>
              <a:rPr lang="en-US" dirty="0"/>
              <a:t>what’s important</a:t>
            </a:r>
            <a:r>
              <a:rPr lang="en-US" dirty="0" smtClean="0"/>
              <a:t>.</a:t>
            </a:r>
            <a:r>
              <a:rPr lang="sk-SK" dirty="0" smtClean="0"/>
              <a:t> </a:t>
            </a:r>
          </a:p>
          <a:p>
            <a:pPr marL="0" indent="0">
              <a:buNone/>
            </a:pP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99578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„MAPPING“ CAFE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k-SK" dirty="0" err="1" smtClean="0"/>
              <a:t>prepare</a:t>
            </a:r>
            <a:r>
              <a:rPr lang="sk-SK" dirty="0" smtClean="0"/>
              <a:t> and </a:t>
            </a:r>
            <a:r>
              <a:rPr lang="sk-SK" dirty="0" err="1" smtClean="0"/>
              <a:t>write</a:t>
            </a:r>
            <a:r>
              <a:rPr lang="sk-SK" dirty="0" smtClean="0"/>
              <a:t> </a:t>
            </a:r>
            <a:r>
              <a:rPr lang="sk-SK" dirty="0" err="1" smtClean="0"/>
              <a:t>your</a:t>
            </a:r>
            <a:r>
              <a:rPr lang="sk-SK" dirty="0" smtClean="0"/>
              <a:t> notes</a:t>
            </a:r>
          </a:p>
          <a:p>
            <a:r>
              <a:rPr lang="sk-SK" dirty="0" err="1" smtClean="0"/>
              <a:t>be</a:t>
            </a:r>
            <a:r>
              <a:rPr lang="sk-SK" dirty="0" smtClean="0"/>
              <a:t> </a:t>
            </a:r>
            <a:r>
              <a:rPr lang="sk-SK" dirty="0" err="1" smtClean="0"/>
              <a:t>short</a:t>
            </a:r>
            <a:r>
              <a:rPr lang="sk-SK" dirty="0" smtClean="0"/>
              <a:t>, </a:t>
            </a:r>
          </a:p>
          <a:p>
            <a:r>
              <a:rPr lang="sk-SK" dirty="0" err="1" smtClean="0"/>
              <a:t>everybody</a:t>
            </a:r>
            <a:r>
              <a:rPr lang="sk-SK" dirty="0" smtClean="0"/>
              <a:t> has </a:t>
            </a:r>
            <a:r>
              <a:rPr lang="sk-SK" dirty="0" err="1" smtClean="0"/>
              <a:t>something</a:t>
            </a:r>
            <a:r>
              <a:rPr lang="sk-SK" dirty="0" smtClean="0"/>
              <a:t> to </a:t>
            </a:r>
            <a:r>
              <a:rPr lang="sk-SK" dirty="0" err="1" smtClean="0"/>
              <a:t>say</a:t>
            </a:r>
            <a:endParaRPr lang="sk-SK" dirty="0" smtClean="0"/>
          </a:p>
          <a:p>
            <a:r>
              <a:rPr lang="sk-SK" dirty="0" smtClean="0"/>
              <a:t>do </a:t>
            </a:r>
            <a:r>
              <a:rPr lang="sk-SK" dirty="0" err="1" smtClean="0"/>
              <a:t>not</a:t>
            </a:r>
            <a:r>
              <a:rPr lang="sk-SK" dirty="0" smtClean="0"/>
              <a:t> </a:t>
            </a:r>
            <a:r>
              <a:rPr lang="sk-SK" dirty="0" err="1" smtClean="0"/>
              <a:t>criticise</a:t>
            </a:r>
            <a:endParaRPr lang="sk-SK" dirty="0" smtClean="0"/>
          </a:p>
          <a:p>
            <a:r>
              <a:rPr lang="sk-SK" dirty="0" err="1" smtClean="0"/>
              <a:t>focus</a:t>
            </a:r>
            <a:r>
              <a:rPr lang="sk-SK" dirty="0" smtClean="0"/>
              <a:t> on </a:t>
            </a:r>
            <a:r>
              <a:rPr lang="sk-SK" dirty="0" err="1" smtClean="0"/>
              <a:t>topic</a:t>
            </a:r>
            <a:endParaRPr lang="sk-SK" dirty="0" smtClean="0"/>
          </a:p>
          <a:p>
            <a:endParaRPr lang="sk-SK" dirty="0" smtClean="0"/>
          </a:p>
          <a:p>
            <a:pPr marL="0" indent="0">
              <a:buNone/>
            </a:pP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i="1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82875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sk-SK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96590" y="476672"/>
            <a:ext cx="1025316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bdĺžnik 3"/>
          <p:cNvSpPr/>
          <p:nvPr/>
        </p:nvSpPr>
        <p:spPr>
          <a:xfrm>
            <a:off x="755576" y="6108739"/>
            <a:ext cx="4144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http://www.theworldcafe.com/ibank.html</a:t>
            </a:r>
          </a:p>
        </p:txBody>
      </p:sp>
    </p:spTree>
    <p:extLst>
      <p:ext uri="{BB962C8B-B14F-4D97-AF65-F5344CB8AC3E}">
        <p14:creationId xmlns:p14="http://schemas.microsoft.com/office/powerpoint/2010/main" val="358970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/>
              <a:t>„MAPPING“ CAFE</a:t>
            </a:r>
          </a:p>
        </p:txBody>
      </p:sp>
      <p:sp>
        <p:nvSpPr>
          <p:cNvPr id="4" name="Obdĺžnik 3"/>
          <p:cNvSpPr/>
          <p:nvPr/>
        </p:nvSpPr>
        <p:spPr>
          <a:xfrm>
            <a:off x="755576" y="6108739"/>
            <a:ext cx="4144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http://www.theworldcafe.com/ibank.html</a:t>
            </a:r>
          </a:p>
        </p:txBody>
      </p:sp>
      <p:pic>
        <p:nvPicPr>
          <p:cNvPr id="11266" name="Picture 2" descr="D:\Users\dec058\Documents\DECOM\08 SITEX\WP5 Workshop\World cafe\princip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268760"/>
            <a:ext cx="475252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196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„MAPPING“ CAFE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I’m a Table Host, what do I do</a:t>
            </a:r>
            <a:r>
              <a:rPr lang="en-US" b="1" dirty="0" smtClean="0"/>
              <a:t>?</a:t>
            </a:r>
            <a:endParaRPr lang="sk-SK" b="1" dirty="0" smtClean="0"/>
          </a:p>
          <a:p>
            <a:pPr marL="0" indent="0">
              <a:buNone/>
            </a:pPr>
            <a:endParaRPr lang="en-US" b="1" dirty="0"/>
          </a:p>
          <a:p>
            <a:r>
              <a:rPr lang="en-US" dirty="0"/>
              <a:t>❧ </a:t>
            </a:r>
            <a:r>
              <a:rPr lang="en-US" b="1" dirty="0" smtClean="0"/>
              <a:t>Remind</a:t>
            </a:r>
            <a:r>
              <a:rPr lang="en-US" dirty="0" smtClean="0"/>
              <a:t> </a:t>
            </a:r>
            <a:r>
              <a:rPr lang="en-US" dirty="0"/>
              <a:t>people at your table to jot down key connections, ideas</a:t>
            </a:r>
            <a:r>
              <a:rPr lang="en-US" dirty="0" smtClean="0"/>
              <a:t>,</a:t>
            </a:r>
            <a:r>
              <a:rPr lang="sk-SK" dirty="0" smtClean="0"/>
              <a:t> </a:t>
            </a:r>
            <a:r>
              <a:rPr lang="en-US" dirty="0" smtClean="0"/>
              <a:t>discoveries, and deeper questions as they emerge.</a:t>
            </a:r>
          </a:p>
          <a:p>
            <a:r>
              <a:rPr lang="en-US" dirty="0" smtClean="0"/>
              <a:t>❧ </a:t>
            </a:r>
            <a:r>
              <a:rPr lang="en-US" b="1" dirty="0"/>
              <a:t>Remain</a:t>
            </a:r>
            <a:r>
              <a:rPr lang="en-US" dirty="0"/>
              <a:t> at the table when others leave and welcome </a:t>
            </a:r>
            <a:r>
              <a:rPr lang="en-US" dirty="0" smtClean="0"/>
              <a:t>travelers</a:t>
            </a:r>
            <a:r>
              <a:rPr lang="sk-SK" dirty="0" smtClean="0"/>
              <a:t> </a:t>
            </a:r>
            <a:r>
              <a:rPr lang="en-US" dirty="0" smtClean="0"/>
              <a:t>from </a:t>
            </a:r>
            <a:r>
              <a:rPr lang="en-US" dirty="0"/>
              <a:t>other tables.</a:t>
            </a:r>
          </a:p>
          <a:p>
            <a:r>
              <a:rPr lang="en-US" dirty="0"/>
              <a:t>❧ Briefly </a:t>
            </a:r>
            <a:r>
              <a:rPr lang="en-US" b="1" dirty="0"/>
              <a:t>share </a:t>
            </a:r>
            <a:r>
              <a:rPr lang="en-US" dirty="0"/>
              <a:t>key insights from the prior conversation so </a:t>
            </a:r>
            <a:r>
              <a:rPr lang="en-US" dirty="0" smtClean="0"/>
              <a:t>others</a:t>
            </a:r>
            <a:r>
              <a:rPr lang="sk-SK" dirty="0" smtClean="0"/>
              <a:t> </a:t>
            </a:r>
            <a:r>
              <a:rPr lang="en-US" dirty="0" smtClean="0"/>
              <a:t>can </a:t>
            </a:r>
            <a:r>
              <a:rPr lang="en-US" dirty="0"/>
              <a:t>link and build using ideas from their respective tables.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4994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2278</TotalTime>
  <Words>264</Words>
  <Application>Microsoft Office PowerPoint</Application>
  <PresentationFormat>Prezentácia na obrazovke (4:3)</PresentationFormat>
  <Paragraphs>40</Paragraphs>
  <Slides>16</Slides>
  <Notes>0</Notes>
  <HiddenSlides>3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16</vt:i4>
      </vt:variant>
    </vt:vector>
  </HeadingPairs>
  <TitlesOfParts>
    <vt:vector size="17" baseType="lpstr">
      <vt:lpstr>Thème Office</vt:lpstr>
      <vt:lpstr>Independent Technical Expertise Interacting with Civil society on Radioactive Waste Management in Europe A SITEX EUROPEAN WORKSHOP   „MAPPING“ CAFE</vt:lpstr>
      <vt:lpstr>„MAPPING“ CAFE</vt:lpstr>
      <vt:lpstr>„MAPPING“ CAFE</vt:lpstr>
      <vt:lpstr>„MAPPING“ CAFE</vt:lpstr>
      <vt:lpstr>„MAPPING“ CAFE</vt:lpstr>
      <vt:lpstr>„MAPPING“ CAFE</vt:lpstr>
      <vt:lpstr>Prezentácia programu PowerPoint</vt:lpstr>
      <vt:lpstr>„MAPPING“ CAFE</vt:lpstr>
      <vt:lpstr>„MAPPING“ CAFE</vt:lpstr>
      <vt:lpstr>„MAPPING“ CAFE</vt:lpstr>
      <vt:lpstr>„MAPPING“ CAFE</vt:lpstr>
      <vt:lpstr>Prezentácia programu PowerPoint</vt:lpstr>
      <vt:lpstr>Prezentácia programu PowerPoint</vt:lpstr>
      <vt:lpstr>Prezentácia programu PowerPoint</vt:lpstr>
      <vt:lpstr>Prezentácia programu PowerPoint</vt:lpstr>
      <vt:lpstr>FINAL GALERY</vt:lpstr>
    </vt:vector>
  </TitlesOfParts>
  <Company>IRSN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SITEX project presentation</dc:title>
  <dc:creator>SERRES Christophe</dc:creator>
  <cp:lastModifiedBy>Pánik Michal</cp:lastModifiedBy>
  <cp:revision>121</cp:revision>
  <dcterms:created xsi:type="dcterms:W3CDTF">2012-09-18T13:31:26Z</dcterms:created>
  <dcterms:modified xsi:type="dcterms:W3CDTF">2013-09-17T06:45:05Z</dcterms:modified>
</cp:coreProperties>
</file>